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58" r:id="rId7"/>
    <p:sldId id="270" r:id="rId8"/>
    <p:sldId id="271" r:id="rId9"/>
    <p:sldId id="272" r:id="rId10"/>
    <p:sldId id="274" r:id="rId11"/>
    <p:sldId id="273" r:id="rId12"/>
    <p:sldId id="26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800C" panose="020B0906030303020204" charset="0"/>
      <p:bold r:id="rId19"/>
    </p:embeddedFont>
    <p:embeddedFont>
      <p:font typeface="SamsungOne 450C" panose="020B0506030303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70" d="100"/>
          <a:sy n="70" d="100"/>
        </p:scale>
        <p:origin x="119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Конструктор резюме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Александрова Дарина</a:t>
            </a:r>
          </a:p>
          <a:p>
            <a:r>
              <a:rPr lang="ru-RU" dirty="0" smtClean="0"/>
              <a:t>Руководитель: Шарапов А.Б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темы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048000" y="18593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37464" y="1647149"/>
            <a:ext cx="109170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3611"/>
              </a:lnSpc>
              <a:spcBef>
                <a:spcPct val="0"/>
              </a:spcBef>
            </a:pPr>
            <a:r>
              <a:rPr lang="en-US" sz="2579" spc="-152" dirty="0">
                <a:solidFill>
                  <a:srgbClr val="FFFFFF"/>
                </a:solidFill>
                <a:latin typeface="Calibri"/>
              </a:rPr>
              <a:t>В КАРЬЕРЕ КАЖДОГО ЧЕЛОВЕКА ЕСТЬ МОМЕНТ, КОГДА НЕОБХОДИМО СОСТАВИТЬ РЕЗЮМЕ, ТАК КАК ИМЕННО ИЗ РЕЗЮМЕ РАБОТОДАТЕЛЬ  УЗНАЕТ НЕОБХОДИМУЮ ИНФОРМАЦИЮ О ЧЕЛОВЕКА , И НЕРЕДКО СУДЬБА КАНДИДАТА ЗАВИСИТ ОТ ГРАМОТНО СОСТАВЛЕННОГО РЕЗЮМЕ. </a:t>
            </a:r>
          </a:p>
          <a:p>
            <a:pPr lvl="0" algn="ctr">
              <a:lnSpc>
                <a:spcPts val="3611"/>
              </a:lnSpc>
              <a:spcBef>
                <a:spcPct val="0"/>
              </a:spcBef>
            </a:pPr>
            <a:r>
              <a:rPr lang="en-US" sz="2579" spc="-152" dirty="0">
                <a:solidFill>
                  <a:srgbClr val="FFFFFF"/>
                </a:solidFill>
                <a:latin typeface="Calibri"/>
              </a:rPr>
              <a:t>• ТАКИМ ОБРАЗОМ, ВСЕГДА ЕСТЬ ОДНА СЕРЬЕЗНАЯ ПРОБЛЕМА С ТЕМИ КАНДИДАТАМИ, КОТОРЫЕ</a:t>
            </a:r>
          </a:p>
          <a:p>
            <a:pPr lvl="0" algn="ctr">
              <a:lnSpc>
                <a:spcPts val="3611"/>
              </a:lnSpc>
              <a:spcBef>
                <a:spcPct val="0"/>
              </a:spcBef>
            </a:pPr>
            <a:r>
              <a:rPr lang="en-US" sz="2579" spc="-152" dirty="0">
                <a:solidFill>
                  <a:srgbClr val="FFFFFF"/>
                </a:solidFill>
                <a:latin typeface="Calibri"/>
              </a:rPr>
              <a:t>ХОТЯТ ПОДАТЬ ЗАЯВКУ НА РАБОТУ, НО НЕ ЗНАЮТ, КАК СОСТАВИТЬ СВОЁ РЕЗЮМЕ ИЛИ  СДЕЛАТЬ</a:t>
            </a:r>
          </a:p>
          <a:p>
            <a:pPr lvl="0" algn="ctr">
              <a:lnSpc>
                <a:spcPts val="3611"/>
              </a:lnSpc>
              <a:spcBef>
                <a:spcPct val="0"/>
              </a:spcBef>
            </a:pPr>
            <a:r>
              <a:rPr lang="en-US" sz="2579" spc="-152" dirty="0">
                <a:solidFill>
                  <a:srgbClr val="FFFFFF"/>
                </a:solidFill>
                <a:latin typeface="Calibri"/>
              </a:rPr>
              <a:t>ЕГО ЭФФЕКТИВНЕЕ И ПРИВЛЕКАТЕЛЬНЕЕ.</a:t>
            </a:r>
            <a:endParaRPr lang="en-US" sz="2579" spc="-152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 приложения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54722" y="1442830"/>
            <a:ext cx="8080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Цель приложения «Конструктор резюме» - предоставить свободу действий тем пользователям, которые хотят создать своё собственное резюме, просто заполнив  такие поля, как личные данные, навыки, карьера и многое другое в тех полях, которые указаны в заявке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37564" y="3413667"/>
            <a:ext cx="39260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Пользователи могут создавать новые резюме, а также редактировать их после этого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169624" y="3413667"/>
            <a:ext cx="3461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Каждый может составить резюме по своему усмотрению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690929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Программные и архитектурные решения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102591" y="27039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 smtClean="0"/>
              <a:t>DataBinding</a:t>
            </a:r>
            <a:endParaRPr lang="en-US" sz="2400" dirty="0" smtClean="0"/>
          </a:p>
          <a:p>
            <a:r>
              <a:rPr lang="en-US" sz="2400" dirty="0" err="1" smtClean="0"/>
              <a:t>ViewBinding</a:t>
            </a:r>
            <a:endParaRPr lang="en-US" sz="2400" dirty="0" smtClean="0"/>
          </a:p>
          <a:p>
            <a:r>
              <a:rPr lang="en-US" sz="2400" dirty="0" err="1" smtClean="0"/>
              <a:t>LiveData</a:t>
            </a:r>
            <a:endParaRPr lang="en-US" sz="2400" dirty="0" smtClean="0"/>
          </a:p>
          <a:p>
            <a:r>
              <a:rPr lang="en-US" sz="2400" dirty="0" err="1" smtClean="0"/>
              <a:t>RealmDataBase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8883799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труктура приложения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863152" y="154392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 smtClean="0"/>
              <a:t>MVVM</a:t>
            </a:r>
            <a:endParaRPr lang="ru-RU" sz="40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911" t="39612" r="3492" b="14856"/>
          <a:stretch/>
        </p:blipFill>
        <p:spPr>
          <a:xfrm>
            <a:off x="1201003" y="2954548"/>
            <a:ext cx="9758149" cy="26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170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</a:t>
            </a:r>
            <a:endParaRPr lang="ru-RU" dirty="0"/>
          </a:p>
        </p:txBody>
      </p:sp>
      <p:pic>
        <p:nvPicPr>
          <p:cNvPr id="5" name="screen-20230527-144057-2_jNAh3mX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3" y="365124"/>
            <a:ext cx="2996943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205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Возникшие трудности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06053" y="2152513"/>
            <a:ext cx="59243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Конвертация разметки в файл и сохранение в памяти устройства, реализация взаимодействия с галереей устройства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0881314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188</Words>
  <Application>Microsoft Office PowerPoint</Application>
  <PresentationFormat>Широкоэкранный</PresentationFormat>
  <Paragraphs>38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Calibri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Конструктор резюме</vt:lpstr>
      <vt:lpstr>Актуальность темы</vt:lpstr>
      <vt:lpstr>Функционал приложения</vt:lpstr>
      <vt:lpstr>Программные и архитектурные решения</vt:lpstr>
      <vt:lpstr>Структура приложения</vt:lpstr>
      <vt:lpstr>Демонстрация</vt:lpstr>
      <vt:lpstr>Возникшие трудности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Дарина Александрова</cp:lastModifiedBy>
  <cp:revision>36</cp:revision>
  <dcterms:created xsi:type="dcterms:W3CDTF">2020-05-25T08:37:09Z</dcterms:created>
  <dcterms:modified xsi:type="dcterms:W3CDTF">2023-05-27T08:21:25Z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